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96347-DAE0-445A-969C-2B97B0FFEE1B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F0AA-000E-46E8-B5AE-05BE3147507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google.co.uk/maps/place/Sneha+Mumbai/@19.088882,72.8349817,18.5z/data=!4m5!3m4!1s0x3be7c9a46a721f1f:0x679c8f290fd7bde3!8m2!3d19.0886811!4d72.835337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4432" y="2945424"/>
            <a:ext cx="3711551" cy="379992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2880320" cy="3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43808" y="0"/>
            <a:ext cx="44644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SNEHA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Behind Bldg. No. 11, BMC Colony</a:t>
            </a:r>
            <a:br>
              <a:rPr lang="en-GB" dirty="0"/>
            </a:br>
            <a:r>
              <a:rPr lang="en-GB" dirty="0" err="1"/>
              <a:t>Shastri</a:t>
            </a:r>
            <a:r>
              <a:rPr lang="en-GB" dirty="0"/>
              <a:t> Nagar, Santa Cruz (W),</a:t>
            </a:r>
            <a:br>
              <a:rPr lang="en-GB" dirty="0"/>
            </a:br>
            <a:r>
              <a:rPr lang="en-GB" dirty="0"/>
              <a:t>Mumbai - 400 054, </a:t>
            </a:r>
            <a:r>
              <a:rPr lang="en-GB" dirty="0" smtClean="0"/>
              <a:t>INDIA</a:t>
            </a:r>
          </a:p>
          <a:p>
            <a:endParaRPr lang="en-GB" dirty="0" smtClean="0"/>
          </a:p>
          <a:p>
            <a:r>
              <a:rPr lang="en-US" sz="1200" dirty="0">
                <a:hlinkClick r:id="rId4"/>
              </a:rPr>
              <a:t>https://www.google.co.uk/maps/place/Sneha+Mumbai/@19.088882,72.8349817,18.5z/data=!4m5!3m4!1s0x3be7c9a46a721f1f:0x679c8f290fd7bde3!8m2!3d19.0886811!4d72.8353377</a:t>
            </a:r>
            <a:endParaRPr lang="en-GB" sz="1200" dirty="0"/>
          </a:p>
          <a:p>
            <a:r>
              <a:rPr lang="en-GB" sz="1200" b="1" dirty="0"/>
              <a:t>Directions:</a:t>
            </a:r>
            <a:endParaRPr lang="en-GB" sz="1200" dirty="0"/>
          </a:p>
          <a:p>
            <a:r>
              <a:rPr lang="en-GB" sz="1200" dirty="0"/>
              <a:t>Our building is at the top end of Link Road.  Heading north, take a right into the BMC Colony (c 300 m beyond the </a:t>
            </a:r>
            <a:r>
              <a:rPr lang="en-GB" sz="1200" dirty="0">
                <a:solidFill>
                  <a:srgbClr val="FF33CC"/>
                </a:solidFill>
              </a:rPr>
              <a:t>BMW garage </a:t>
            </a:r>
            <a:r>
              <a:rPr lang="en-GB" sz="1200" dirty="0"/>
              <a:t>and </a:t>
            </a:r>
            <a:r>
              <a:rPr lang="en-GB" sz="1200" dirty="0">
                <a:solidFill>
                  <a:srgbClr val="FF33CC"/>
                </a:solidFill>
              </a:rPr>
              <a:t>Joss Restaurant</a:t>
            </a:r>
            <a:r>
              <a:rPr lang="en-GB" sz="1200" dirty="0"/>
              <a:t>).  Follow the road/path for c 70 m and you will see the SNEHA  white gate with the SNEHA logo </a:t>
            </a:r>
            <a:r>
              <a:rPr lang="en-GB" sz="1200" dirty="0" smtClean="0"/>
              <a:t>under </a:t>
            </a:r>
            <a:r>
              <a:rPr lang="en-GB" sz="1200" dirty="0"/>
              <a:t>a bush </a:t>
            </a:r>
            <a:r>
              <a:rPr lang="en-GB" sz="1200" dirty="0" smtClean="0"/>
              <a:t>(see picture</a:t>
            </a:r>
            <a:r>
              <a:rPr lang="en-GB" sz="1200" dirty="0" smtClean="0"/>
              <a:t>).</a:t>
            </a:r>
            <a:endParaRPr lang="en-GB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0"/>
            <a:ext cx="1835696" cy="2420888"/>
          </a:xfrm>
          <a:prstGeom prst="rect">
            <a:avLst/>
          </a:prstGeom>
          <a:noFill/>
          <a:ln w="9525">
            <a:solidFill>
              <a:srgbClr val="FF33CC"/>
            </a:solidFill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2699792" cy="1549313"/>
          </a:xfrm>
          <a:prstGeom prst="rect">
            <a:avLst/>
          </a:prstGeom>
          <a:noFill/>
          <a:ln w="9525">
            <a:solidFill>
              <a:srgbClr val="FF33CC"/>
            </a:solidFill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3131840" y="4365104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SNEHA</a:t>
            </a:r>
            <a:endParaRPr lang="en-GB" dirty="0"/>
          </a:p>
        </p:txBody>
      </p:sp>
      <p:cxnSp>
        <p:nvCxnSpPr>
          <p:cNvPr id="23" name="Straight Arrow Connector 22"/>
          <p:cNvCxnSpPr>
            <a:stCxn id="19" idx="1"/>
          </p:cNvCxnSpPr>
          <p:nvPr/>
        </p:nvCxnSpPr>
        <p:spPr>
          <a:xfrm flipH="1" flipV="1">
            <a:off x="1907704" y="3140968"/>
            <a:ext cx="1224136" cy="1408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995936" y="4581128"/>
            <a:ext cx="2964271" cy="153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0" y="5949280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33CC"/>
                </a:solidFill>
              </a:rPr>
              <a:t>BMW</a:t>
            </a:r>
            <a:r>
              <a:rPr lang="en-GB" dirty="0" smtClean="0"/>
              <a:t> Garage &amp; </a:t>
            </a:r>
            <a:r>
              <a:rPr lang="en-GB" dirty="0" smtClean="0">
                <a:solidFill>
                  <a:srgbClr val="FF33CC"/>
                </a:solidFill>
              </a:rPr>
              <a:t>Joss Restaurant</a:t>
            </a:r>
            <a:endParaRPr lang="en-GB" dirty="0">
              <a:solidFill>
                <a:srgbClr val="FF33CC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1115616" y="5301208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GlaxoSmithKline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mhm81686</dc:creator>
  <cp:lastModifiedBy>Nadeem Shaikh</cp:lastModifiedBy>
  <cp:revision>3</cp:revision>
  <dcterms:created xsi:type="dcterms:W3CDTF">2015-12-02T15:07:26Z</dcterms:created>
  <dcterms:modified xsi:type="dcterms:W3CDTF">2019-04-25T05:15:02Z</dcterms:modified>
</cp:coreProperties>
</file>